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5" r:id="rId9"/>
    <p:sldId id="263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smtClean="0"/>
            <a:t>Conhecimento Esportivo I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507A2A-68E5-41E8-9A7A-636AD9DF742D}" type="presOf" srcId="{CFFFDCC9-9169-49DB-A261-C4A9E4421369}" destId="{5EA0B6F8-6465-457D-90E9-E24606ABC50B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594E0C5B-CB37-426E-8466-6727B45EA2CD}" type="presOf" srcId="{109E07CB-EC6F-487C-892B-35959EF008F6}" destId="{094614DC-5383-4740-B4C1-2F70CA5B2095}" srcOrd="0" destOrd="0" presId="urn:microsoft.com/office/officeart/2005/8/layout/vList3"/>
    <dgm:cxn modelId="{F166B864-7940-4142-BC41-A49D778E0456}" type="presParOf" srcId="{094614DC-5383-4740-B4C1-2F70CA5B2095}" destId="{6FBF07EA-6F97-43E4-92C7-E81F4C9C07BB}" srcOrd="0" destOrd="0" presId="urn:microsoft.com/office/officeart/2005/8/layout/vList3"/>
    <dgm:cxn modelId="{0383682D-6F3D-4AB2-AFBE-03671D828C43}" type="presParOf" srcId="{6FBF07EA-6F97-43E4-92C7-E81F4C9C07BB}" destId="{C2375BF6-3441-4FA7-BB57-85FDDADCE832}" srcOrd="0" destOrd="0" presId="urn:microsoft.com/office/officeart/2005/8/layout/vList3"/>
    <dgm:cxn modelId="{3673DA13-51B3-4D18-B087-8DD390E4A112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smtClean="0"/>
            <a:t>Conhecimento Esportivo II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87C545-C791-4DA6-B4AD-C77069FE24A4}" type="presOf" srcId="{109E07CB-EC6F-487C-892B-35959EF008F6}" destId="{094614DC-5383-4740-B4C1-2F70CA5B2095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1A511687-2EA5-4236-B221-FAA8C069702F}" type="presOf" srcId="{CFFFDCC9-9169-49DB-A261-C4A9E4421369}" destId="{5EA0B6F8-6465-457D-90E9-E24606ABC50B}" srcOrd="0" destOrd="0" presId="urn:microsoft.com/office/officeart/2005/8/layout/vList3"/>
    <dgm:cxn modelId="{D1AF19AB-3C18-4529-8840-BFD1EEBC1C73}" type="presParOf" srcId="{094614DC-5383-4740-B4C1-2F70CA5B2095}" destId="{6FBF07EA-6F97-43E4-92C7-E81F4C9C07BB}" srcOrd="0" destOrd="0" presId="urn:microsoft.com/office/officeart/2005/8/layout/vList3"/>
    <dgm:cxn modelId="{0DF7E8BA-3902-492B-9958-DEDB132774E7}" type="presParOf" srcId="{6FBF07EA-6F97-43E4-92C7-E81F4C9C07BB}" destId="{C2375BF6-3441-4FA7-BB57-85FDDADCE832}" srcOrd="0" destOrd="0" presId="urn:microsoft.com/office/officeart/2005/8/layout/vList3"/>
    <dgm:cxn modelId="{FA12F423-BDA8-4989-A03F-958BE3DEEAFF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smtClean="0"/>
            <a:t>Assessoria de Imprensa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374F3C-80EB-4EA8-9D99-7A8E8F677DCF}" type="presOf" srcId="{109E07CB-EC6F-487C-892B-35959EF008F6}" destId="{094614DC-5383-4740-B4C1-2F70CA5B2095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ACE84AF3-2070-48F6-855F-FF339234377B}" type="presOf" srcId="{CFFFDCC9-9169-49DB-A261-C4A9E4421369}" destId="{5EA0B6F8-6465-457D-90E9-E24606ABC50B}" srcOrd="0" destOrd="0" presId="urn:microsoft.com/office/officeart/2005/8/layout/vList3"/>
    <dgm:cxn modelId="{99137B0D-CB86-4F2F-9BB8-8407FAC0D7F2}" type="presParOf" srcId="{094614DC-5383-4740-B4C1-2F70CA5B2095}" destId="{6FBF07EA-6F97-43E4-92C7-E81F4C9C07BB}" srcOrd="0" destOrd="0" presId="urn:microsoft.com/office/officeart/2005/8/layout/vList3"/>
    <dgm:cxn modelId="{64FBA404-A8EA-4A11-A982-FC944C662E40}" type="presParOf" srcId="{6FBF07EA-6F97-43E4-92C7-E81F4C9C07BB}" destId="{C2375BF6-3441-4FA7-BB57-85FDDADCE832}" srcOrd="0" destOrd="0" presId="urn:microsoft.com/office/officeart/2005/8/layout/vList3"/>
    <dgm:cxn modelId="{47E753EE-C578-4017-863D-AB1919B1207C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smtClean="0"/>
            <a:t>Jornalismo Impresso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6408D7-5669-49FB-9BB3-5D21764B561C}" type="presOf" srcId="{CFFFDCC9-9169-49DB-A261-C4A9E4421369}" destId="{5EA0B6F8-6465-457D-90E9-E24606ABC50B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E02403B5-73F8-4357-9B1A-8A6336545308}" type="presOf" srcId="{109E07CB-EC6F-487C-892B-35959EF008F6}" destId="{094614DC-5383-4740-B4C1-2F70CA5B2095}" srcOrd="0" destOrd="0" presId="urn:microsoft.com/office/officeart/2005/8/layout/vList3"/>
    <dgm:cxn modelId="{7FBAD546-0231-4EF0-92D8-CCEDE87121B0}" type="presParOf" srcId="{094614DC-5383-4740-B4C1-2F70CA5B2095}" destId="{6FBF07EA-6F97-43E4-92C7-E81F4C9C07BB}" srcOrd="0" destOrd="0" presId="urn:microsoft.com/office/officeart/2005/8/layout/vList3"/>
    <dgm:cxn modelId="{FE299B4F-0D52-48E5-A0A0-98610890556A}" type="presParOf" srcId="{6FBF07EA-6F97-43E4-92C7-E81F4C9C07BB}" destId="{C2375BF6-3441-4FA7-BB57-85FDDADCE832}" srcOrd="0" destOrd="0" presId="urn:microsoft.com/office/officeart/2005/8/layout/vList3"/>
    <dgm:cxn modelId="{2428DE95-D09F-4694-B2D1-61ABEA059875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err="1" smtClean="0"/>
            <a:t>Radiojornalismo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1A9887-CB8E-4F86-B81B-C7A229755187}" type="presOf" srcId="{CFFFDCC9-9169-49DB-A261-C4A9E4421369}" destId="{5EA0B6F8-6465-457D-90E9-E24606ABC50B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FCE5D14D-E8E6-41C4-AB8C-E9D508DD139B}" type="presOf" srcId="{109E07CB-EC6F-487C-892B-35959EF008F6}" destId="{094614DC-5383-4740-B4C1-2F70CA5B2095}" srcOrd="0" destOrd="0" presId="urn:microsoft.com/office/officeart/2005/8/layout/vList3"/>
    <dgm:cxn modelId="{F46EA210-D4ED-4F4A-B4FD-4B7951A7002C}" type="presParOf" srcId="{094614DC-5383-4740-B4C1-2F70CA5B2095}" destId="{6FBF07EA-6F97-43E4-92C7-E81F4C9C07BB}" srcOrd="0" destOrd="0" presId="urn:microsoft.com/office/officeart/2005/8/layout/vList3"/>
    <dgm:cxn modelId="{8DAAB4AD-73F0-4426-86BF-36DBC308352D}" type="presParOf" srcId="{6FBF07EA-6F97-43E4-92C7-E81F4C9C07BB}" destId="{C2375BF6-3441-4FA7-BB57-85FDDADCE832}" srcOrd="0" destOrd="0" presId="urn:microsoft.com/office/officeart/2005/8/layout/vList3"/>
    <dgm:cxn modelId="{9C831969-20DB-4B2E-8951-C597BE99D596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smtClean="0"/>
            <a:t>Telejornalismo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A05186-6393-4302-9937-ED6E2D3E7812}" type="presOf" srcId="{109E07CB-EC6F-487C-892B-35959EF008F6}" destId="{094614DC-5383-4740-B4C1-2F70CA5B2095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FA9CFB5C-78F2-4366-A0F3-872B060D04EF}" type="presOf" srcId="{CFFFDCC9-9169-49DB-A261-C4A9E4421369}" destId="{5EA0B6F8-6465-457D-90E9-E24606ABC50B}" srcOrd="0" destOrd="0" presId="urn:microsoft.com/office/officeart/2005/8/layout/vList3"/>
    <dgm:cxn modelId="{A1FB4A6C-2F27-41E1-AED3-F7A702105297}" type="presParOf" srcId="{094614DC-5383-4740-B4C1-2F70CA5B2095}" destId="{6FBF07EA-6F97-43E4-92C7-E81F4C9C07BB}" srcOrd="0" destOrd="0" presId="urn:microsoft.com/office/officeart/2005/8/layout/vList3"/>
    <dgm:cxn modelId="{BAD323FF-443A-42EB-AC6E-AE9F10EE7204}" type="presParOf" srcId="{6FBF07EA-6F97-43E4-92C7-E81F4C9C07BB}" destId="{C2375BF6-3441-4FA7-BB57-85FDDADCE832}" srcOrd="0" destOrd="0" presId="urn:microsoft.com/office/officeart/2005/8/layout/vList3"/>
    <dgm:cxn modelId="{B5C4627C-FC78-4A9E-A74A-46231FF222DF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9E07CB-EC6F-487C-892B-35959EF008F6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FFDCC9-9169-49DB-A261-C4A9E4421369}">
      <dgm:prSet/>
      <dgm:spPr/>
      <dgm:t>
        <a:bodyPr/>
        <a:lstStyle/>
        <a:p>
          <a:pPr rtl="0"/>
          <a:r>
            <a:rPr lang="pt-BR" dirty="0" smtClean="0"/>
            <a:t>Mídias Digitais</a:t>
          </a:r>
          <a:endParaRPr lang="pt-BR" dirty="0"/>
        </a:p>
      </dgm:t>
    </dgm:pt>
    <dgm:pt modelId="{9A319F0B-D235-43BA-A452-C0771C7782BD}" type="parTrans" cxnId="{A1E8DB2C-6877-4010-967A-C04664252F7B}">
      <dgm:prSet/>
      <dgm:spPr/>
      <dgm:t>
        <a:bodyPr/>
        <a:lstStyle/>
        <a:p>
          <a:endParaRPr lang="pt-BR"/>
        </a:p>
      </dgm:t>
    </dgm:pt>
    <dgm:pt modelId="{6703C536-3523-4E1F-AE74-111217F59AF2}" type="sibTrans" cxnId="{A1E8DB2C-6877-4010-967A-C04664252F7B}">
      <dgm:prSet/>
      <dgm:spPr/>
      <dgm:t>
        <a:bodyPr/>
        <a:lstStyle/>
        <a:p>
          <a:endParaRPr lang="pt-BR"/>
        </a:p>
      </dgm:t>
    </dgm:pt>
    <dgm:pt modelId="{094614DC-5383-4740-B4C1-2F70CA5B2095}" type="pres">
      <dgm:prSet presAssocID="{109E07CB-EC6F-487C-892B-35959EF008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BF07EA-6F97-43E4-92C7-E81F4C9C07BB}" type="pres">
      <dgm:prSet presAssocID="{CFFFDCC9-9169-49DB-A261-C4A9E4421369}" presName="composite" presStyleCnt="0"/>
      <dgm:spPr/>
    </dgm:pt>
    <dgm:pt modelId="{C2375BF6-3441-4FA7-BB57-85FDDADCE832}" type="pres">
      <dgm:prSet presAssocID="{CFFFDCC9-9169-49DB-A261-C4A9E4421369}" presName="imgShp" presStyleLbl="fgImgPlace1" presStyleIdx="0" presStyleCnt="1" custLinFactNeighborX="-12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A0B6F8-6465-457D-90E9-E24606ABC50B}" type="pres">
      <dgm:prSet presAssocID="{CFFFDCC9-9169-49DB-A261-C4A9E44213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19B73B-CEC1-45E3-9659-CDDD4762498E}" type="presOf" srcId="{109E07CB-EC6F-487C-892B-35959EF008F6}" destId="{094614DC-5383-4740-B4C1-2F70CA5B2095}" srcOrd="0" destOrd="0" presId="urn:microsoft.com/office/officeart/2005/8/layout/vList3"/>
    <dgm:cxn modelId="{A1E8DB2C-6877-4010-967A-C04664252F7B}" srcId="{109E07CB-EC6F-487C-892B-35959EF008F6}" destId="{CFFFDCC9-9169-49DB-A261-C4A9E4421369}" srcOrd="0" destOrd="0" parTransId="{9A319F0B-D235-43BA-A452-C0771C7782BD}" sibTransId="{6703C536-3523-4E1F-AE74-111217F59AF2}"/>
    <dgm:cxn modelId="{1F96A97D-4D58-42D9-8626-62F06C35C462}" type="presOf" srcId="{CFFFDCC9-9169-49DB-A261-C4A9E4421369}" destId="{5EA0B6F8-6465-457D-90E9-E24606ABC50B}" srcOrd="0" destOrd="0" presId="urn:microsoft.com/office/officeart/2005/8/layout/vList3"/>
    <dgm:cxn modelId="{95B9B60D-F3F2-406F-8D7B-E73579BD23A9}" type="presParOf" srcId="{094614DC-5383-4740-B4C1-2F70CA5B2095}" destId="{6FBF07EA-6F97-43E4-92C7-E81F4C9C07BB}" srcOrd="0" destOrd="0" presId="urn:microsoft.com/office/officeart/2005/8/layout/vList3"/>
    <dgm:cxn modelId="{7E5E8EB2-B192-45A9-A40F-070E3345A2F9}" type="presParOf" srcId="{6FBF07EA-6F97-43E4-92C7-E81F4C9C07BB}" destId="{C2375BF6-3441-4FA7-BB57-85FDDADCE832}" srcOrd="0" destOrd="0" presId="urn:microsoft.com/office/officeart/2005/8/layout/vList3"/>
    <dgm:cxn modelId="{A68B4D0C-7B5D-481F-B57D-913CB6808EF6}" type="presParOf" srcId="{6FBF07EA-6F97-43E4-92C7-E81F4C9C07BB}" destId="{5EA0B6F8-6465-457D-90E9-E24606ABC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Conhecimento Esportivo I</a:t>
          </a:r>
          <a:endParaRPr lang="pt-BR" sz="27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Conhecimento Esportivo II</a:t>
          </a:r>
          <a:endParaRPr lang="pt-BR" sz="27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Assessoria de Imprensa</a:t>
          </a:r>
          <a:endParaRPr lang="pt-BR" sz="35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Jornalismo Impresso</a:t>
          </a:r>
          <a:endParaRPr lang="pt-BR" sz="36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Radiojornalismo</a:t>
          </a:r>
          <a:endParaRPr lang="pt-BR" sz="24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Telejornalismo</a:t>
          </a:r>
          <a:endParaRPr lang="pt-BR" sz="27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B6F8-6465-457D-90E9-E24606ABC50B}">
      <dsp:nvSpPr>
        <dsp:cNvPr id="0" name=""/>
        <dsp:cNvSpPr/>
      </dsp:nvSpPr>
      <dsp:spPr>
        <a:xfrm rot="10800000">
          <a:off x="1314169" y="95994"/>
          <a:ext cx="3478299" cy="17522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2683" tIns="186690" rIns="348488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Mídias Digitais</a:t>
          </a:r>
          <a:endParaRPr lang="pt-BR" sz="4900" kern="1200" dirty="0"/>
        </a:p>
      </dsp:txBody>
      <dsp:txXfrm rot="10800000">
        <a:off x="1752225" y="95994"/>
        <a:ext cx="3040243" cy="1752226"/>
      </dsp:txXfrm>
    </dsp:sp>
    <dsp:sp modelId="{C2375BF6-3441-4FA7-BB57-85FDDADCE832}">
      <dsp:nvSpPr>
        <dsp:cNvPr id="0" name=""/>
        <dsp:cNvSpPr/>
      </dsp:nvSpPr>
      <dsp:spPr>
        <a:xfrm>
          <a:off x="216031" y="95994"/>
          <a:ext cx="1752226" cy="1752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5777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8978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9961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272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5983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2963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823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9715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4519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5351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481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A9BE-FFC7-4CBB-B59F-1C866968B27C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B290-63E9-411B-9F3C-203142832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9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548680"/>
            <a:ext cx="9144000" cy="2016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5800" y="7497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Curso Acerj de Jornalismo Esportivo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847386" y="3369219"/>
            <a:ext cx="7632848" cy="170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Realização: Faculdade Pinheiro Guimarães e Associação de Cronistas Esportivos do Rio de Janeiro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91472" y="9804272"/>
            <a:ext cx="3096344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5320526"/>
            <a:ext cx="40051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Presidente Acerj: Eraldo Leite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Coordenador </a:t>
            </a:r>
            <a:r>
              <a:rPr lang="pt-BR" altLang="pt-BR" sz="1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altLang="pt-BR" sz="14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Jornalismo da Pinheiro Guimarães: Professor </a:t>
            </a:r>
            <a:r>
              <a:rPr lang="pt-BR" altLang="pt-BR" sz="1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André Luiz Cardoso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Coordenação </a:t>
            </a:r>
            <a:r>
              <a:rPr lang="pt-BR" altLang="pt-BR" sz="14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Acadêmica </a:t>
            </a:r>
            <a:r>
              <a:rPr lang="pt-BR" altLang="pt-BR" sz="1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Acerj: Professores Fábio </a:t>
            </a:r>
            <a:r>
              <a:rPr lang="pt-BR" altLang="pt-BR" sz="140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Tubino</a:t>
            </a:r>
            <a:r>
              <a:rPr lang="pt-BR" altLang="pt-BR" sz="1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Alexandre Bittencourt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</p:spPr>
      </p:pic>
    </p:spTree>
    <p:extLst>
      <p:ext uri="{BB962C8B-B14F-4D97-AF65-F5344CB8AC3E}">
        <p14:creationId xmlns:p14="http://schemas.microsoft.com/office/powerpoint/2010/main" val="1498676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1936417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920295"/>
            <a:ext cx="79141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diferenças básicas do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Rádio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demais meios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prática do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Radiojornalismo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 a informação imediata do Rádio.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693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398265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920295"/>
            <a:ext cx="79141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que norteiam o trabalho dos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telejornalistas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geral 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esportivos;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apuração, produção, edição e divulgação de notícias na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 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no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Telejornalismo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sportivo.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14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0406591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67544" y="2920295"/>
            <a:ext cx="79141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 o uso da tecnologia, dispositivos móveis e mídias sociais para apuração em reportagens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esportivas na internet;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 a diferença entre a Mídia Tradicional, Independente e Influenciadores Digitais;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ferramentas de publicação, monitoramento e definição de conteúdo para plataformas digitais.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04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476672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75807" y="702904"/>
            <a:ext cx="676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Acompanhe as novidades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4946" y="2612604"/>
            <a:ext cx="791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acerj.com.br/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faculdadepinheiroguimaraes.edu.br/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jornalismoesportivo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74" y="4825337"/>
            <a:ext cx="4175252" cy="1633794"/>
          </a:xfrm>
          <a:prstGeom prst="rect">
            <a:avLst/>
          </a:prstGeom>
        </p:spPr>
      </p:pic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23432"/>
            <a:ext cx="792088" cy="598522"/>
          </a:xfrm>
        </p:spPr>
      </p:pic>
      <p:sp>
        <p:nvSpPr>
          <p:cNvPr id="14" name="CaixaDeTexto 13"/>
          <p:cNvSpPr txBox="1"/>
          <p:nvPr/>
        </p:nvSpPr>
        <p:spPr>
          <a:xfrm>
            <a:off x="2699792" y="222128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cursoacerj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32685" y="3828587"/>
            <a:ext cx="547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curso a todos!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2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476672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74316" y="692696"/>
            <a:ext cx="59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 que é o Curso Acerj?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4316" y="2132856"/>
            <a:ext cx="7914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 um curso destinado a profissionais do Jornalismo e de áreas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4316" y="3743723"/>
            <a:ext cx="7914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 capacitar profissionais para o trabalho no mercado;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4316" y="5191225"/>
            <a:ext cx="79141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 técnicas utilizadas na profissão.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1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476672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74316" y="692696"/>
            <a:ext cx="762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Informações do Curso Acerj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4316" y="2132856"/>
            <a:ext cx="7914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Duração de três meses com quatro aulas em cada módulo;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4316" y="3743723"/>
            <a:ext cx="7914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horária total de 48h com certificado ao final do curso;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4316" y="5191225"/>
            <a:ext cx="7914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Aulas às terças e quintas-feiras na Faculdade Pinheiro Guimarães, das 19h às 21h.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1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476672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74316" y="692696"/>
            <a:ext cx="762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 do Curso Acerj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2348880"/>
            <a:ext cx="79141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Esportivo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Esportivo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Jornalismo Impresso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Assessoria de Imprensa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Radiojornalismo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Telejornalismo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Mídias Digitais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9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95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476672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74316" y="692696"/>
            <a:ext cx="762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Corpo Docente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2336681"/>
            <a:ext cx="79141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Fábio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Tubino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Rezende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Esteves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Bittencourt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Marques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Geraldo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Mainenti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Dissat</a:t>
            </a:r>
            <a:endParaRPr lang="pt-BR" dirty="0"/>
          </a:p>
        </p:txBody>
      </p:sp>
      <p:pic>
        <p:nvPicPr>
          <p:cNvPr id="9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3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7544" y="2920295"/>
            <a:ext cx="79141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onhecimento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Esporte;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Correntes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Esportivas;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períodos históricos do Esporte 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personagens.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16587841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30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7607110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920295"/>
            <a:ext cx="79141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roporciona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do Futebol, seus personagens e fatos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históricos;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contexto histórico do Futebol no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conquistas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5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7544" y="2920295"/>
            <a:ext cx="79141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o real trabalho do Assessor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Imprensa no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Esporte;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 Marketing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Esportivo no mercado atual;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 técnicas para 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atividade.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8664649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00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92696"/>
            <a:ext cx="9144000" cy="11235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7863635"/>
              </p:ext>
            </p:extLst>
          </p:nvPr>
        </p:nvGraphicFramePr>
        <p:xfrm>
          <a:off x="4355976" y="260648"/>
          <a:ext cx="523052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79512" y="9104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Módulos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9743"/>
            <a:ext cx="1244824" cy="4871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920295"/>
            <a:ext cx="79141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diferenças básicas do impresso e demais meios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comunicação;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prática do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Jornalismo Impresso Esportivo;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o papel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formador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opinião.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05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406</Words>
  <Application>Microsoft Office PowerPoint</Application>
  <PresentationFormat>Apresentação na tela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Curso Acerj de Jornalismo Esportivo</dc:title>
  <dc:creator>Luciana1</dc:creator>
  <cp:lastModifiedBy>.</cp:lastModifiedBy>
  <cp:revision>72</cp:revision>
  <dcterms:created xsi:type="dcterms:W3CDTF">2017-07-05T18:10:06Z</dcterms:created>
  <dcterms:modified xsi:type="dcterms:W3CDTF">2017-08-09T18:32:32Z</dcterms:modified>
</cp:coreProperties>
</file>